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2"/>
  </p:notesMasterIdLst>
  <p:sldIdLst>
    <p:sldId id="256" r:id="rId2"/>
    <p:sldId id="258" r:id="rId3"/>
    <p:sldId id="261" r:id="rId4"/>
    <p:sldId id="259" r:id="rId5"/>
    <p:sldId id="260" r:id="rId6"/>
    <p:sldId id="306" r:id="rId7"/>
    <p:sldId id="307" r:id="rId8"/>
    <p:sldId id="308" r:id="rId9"/>
    <p:sldId id="263" r:id="rId10"/>
    <p:sldId id="309" r:id="rId11"/>
  </p:sldIdLst>
  <p:sldSz cx="9144000" cy="5143500" type="screen16x9"/>
  <p:notesSz cx="6858000" cy="9144000"/>
  <p:embeddedFontLst>
    <p:embeddedFont>
      <p:font typeface="Assistant" pitchFamily="2" charset="-79"/>
      <p:regular r:id="rId13"/>
    </p:embeddedFont>
    <p:embeddedFont>
      <p:font typeface="Gantari" pitchFamily="2" charset="0"/>
      <p:regular r:id="rId14"/>
      <p:bold r:id="rId15"/>
      <p:italic r:id="rId16"/>
      <p:boldItalic r:id="rId17"/>
    </p:embeddedFont>
    <p:embeddedFont>
      <p:font typeface="Lato" panose="020F0502020204030203" pitchFamily="34" charset="0"/>
      <p:regular r:id="rId18"/>
      <p:bold r:id="rId19"/>
      <p:italic r:id="rId20"/>
      <p:boldItalic r:id="rId21"/>
    </p:embeddedFont>
    <p:embeddedFont>
      <p:font typeface="Roboto Serif" pitchFamily="2" charset="0"/>
      <p:regular r:id="rId22"/>
      <p:bold r:id="rId23"/>
      <p:italic r:id="rId24"/>
      <p:boldItalic r:id="rId25"/>
    </p:embeddedFont>
    <p:embeddedFont>
      <p:font typeface="Roboto Serif SemiBold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494C5B-FCF6-417C-9B48-B363050752B0}">
  <a:tblStyle styleId="{6F494C5B-FCF6-417C-9B48-B363050752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719"/>
  </p:normalViewPr>
  <p:slideViewPr>
    <p:cSldViewPr snapToGrid="0">
      <p:cViewPr varScale="1">
        <p:scale>
          <a:sx n="159" d="100"/>
          <a:sy n="159" d="100"/>
        </p:scale>
        <p:origin x="1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7c4c9014b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27c4c9014b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7c4c9014b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27c4c9014b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843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d9256fe6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ed9256fe6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161ca7da69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2161ca7da69_2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133f6155f6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133f6155f6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133f6155f6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133f6155f6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4345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133f6155f6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133f6155f6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0002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133f6155f6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133f6155f6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0192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1dd46dd1d67_2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1dd46dd1d67_2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198225" y="221925"/>
            <a:ext cx="87579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358550" y="593475"/>
            <a:ext cx="187800" cy="3956550"/>
            <a:chOff x="386025" y="588225"/>
            <a:chExt cx="187800" cy="3956550"/>
          </a:xfrm>
        </p:grpSpPr>
        <p:sp>
          <p:nvSpPr>
            <p:cNvPr id="12" name="Google Shape;12;p2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780676" y="539500"/>
            <a:ext cx="5197500" cy="212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780663" y="2668300"/>
            <a:ext cx="4528800" cy="475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2"/>
          <p:cNvSpPr>
            <a:spLocks noGrp="1"/>
          </p:cNvSpPr>
          <p:nvPr>
            <p:ph type="pic" idx="2"/>
          </p:nvPr>
        </p:nvSpPr>
        <p:spPr>
          <a:xfrm rot="-307501">
            <a:off x="5884482" y="647526"/>
            <a:ext cx="2287043" cy="2154499"/>
          </a:xfrm>
          <a:prstGeom prst="rect">
            <a:avLst/>
          </a:prstGeom>
          <a:noFill/>
          <a:ln w="1143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2" name="Google Shape;22;p2"/>
          <p:cNvSpPr>
            <a:spLocks noGrp="1"/>
          </p:cNvSpPr>
          <p:nvPr>
            <p:ph type="pic" idx="3"/>
          </p:nvPr>
        </p:nvSpPr>
        <p:spPr>
          <a:xfrm rot="358855">
            <a:off x="5516721" y="2617105"/>
            <a:ext cx="2018286" cy="1901238"/>
          </a:xfrm>
          <a:prstGeom prst="rect">
            <a:avLst/>
          </a:prstGeom>
          <a:noFill/>
          <a:ln w="1143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23" name="Google Shape;23;p2"/>
          <p:cNvCxnSpPr/>
          <p:nvPr/>
        </p:nvCxnSpPr>
        <p:spPr>
          <a:xfrm>
            <a:off x="719875" y="231775"/>
            <a:ext cx="0" cy="4684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24;p2"/>
          <p:cNvSpPr>
            <a:spLocks noGrp="1"/>
          </p:cNvSpPr>
          <p:nvPr>
            <p:ph type="pic" idx="4"/>
          </p:nvPr>
        </p:nvSpPr>
        <p:spPr>
          <a:xfrm rot="-374561">
            <a:off x="2866821" y="3324867"/>
            <a:ext cx="2783707" cy="1364373"/>
          </a:xfrm>
          <a:prstGeom prst="rect">
            <a:avLst/>
          </a:prstGeom>
          <a:noFill/>
          <a:ln w="1143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28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28"/>
          <p:cNvSpPr/>
          <p:nvPr/>
        </p:nvSpPr>
        <p:spPr>
          <a:xfrm>
            <a:off x="198225" y="221925"/>
            <a:ext cx="42603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27" name="Google Shape;427;p28"/>
          <p:cNvGrpSpPr/>
          <p:nvPr/>
        </p:nvGrpSpPr>
        <p:grpSpPr>
          <a:xfrm>
            <a:off x="358550" y="593475"/>
            <a:ext cx="187800" cy="3956550"/>
            <a:chOff x="386025" y="588225"/>
            <a:chExt cx="187800" cy="3956550"/>
          </a:xfrm>
        </p:grpSpPr>
        <p:sp>
          <p:nvSpPr>
            <p:cNvPr id="428" name="Google Shape;428;p28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29" name="Google Shape;429;p28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30" name="Google Shape;430;p28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31" name="Google Shape;431;p28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32" name="Google Shape;432;p28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33" name="Google Shape;433;p28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34" name="Google Shape;434;p28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cxnSp>
        <p:nvCxnSpPr>
          <p:cNvPr id="435" name="Google Shape;435;p28"/>
          <p:cNvCxnSpPr/>
          <p:nvPr/>
        </p:nvCxnSpPr>
        <p:spPr>
          <a:xfrm>
            <a:off x="719875" y="231775"/>
            <a:ext cx="0" cy="4684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6" name="Google Shape;436;p28"/>
          <p:cNvSpPr/>
          <p:nvPr/>
        </p:nvSpPr>
        <p:spPr>
          <a:xfrm>
            <a:off x="4576075" y="221925"/>
            <a:ext cx="43800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3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/>
          <p:nvPr/>
        </p:nvSpPr>
        <p:spPr>
          <a:xfrm>
            <a:off x="198225" y="221925"/>
            <a:ext cx="87579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8" name="Google Shape;28;p3"/>
          <p:cNvGrpSpPr/>
          <p:nvPr/>
        </p:nvGrpSpPr>
        <p:grpSpPr>
          <a:xfrm>
            <a:off x="358550" y="593475"/>
            <a:ext cx="187800" cy="3956550"/>
            <a:chOff x="386025" y="588225"/>
            <a:chExt cx="187800" cy="3956550"/>
          </a:xfrm>
        </p:grpSpPr>
        <p:sp>
          <p:nvSpPr>
            <p:cNvPr id="29" name="Google Shape;29;p3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cxnSp>
        <p:nvCxnSpPr>
          <p:cNvPr id="36" name="Google Shape;36;p3"/>
          <p:cNvCxnSpPr/>
          <p:nvPr/>
        </p:nvCxnSpPr>
        <p:spPr>
          <a:xfrm>
            <a:off x="719875" y="231775"/>
            <a:ext cx="0" cy="4684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Google Shape;37;p3"/>
          <p:cNvSpPr txBox="1">
            <a:spLocks noGrp="1"/>
          </p:cNvSpPr>
          <p:nvPr>
            <p:ph type="title"/>
          </p:nvPr>
        </p:nvSpPr>
        <p:spPr>
          <a:xfrm>
            <a:off x="925125" y="3267050"/>
            <a:ext cx="41862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title" idx="2" hasCustomPrompt="1"/>
          </p:nvPr>
        </p:nvSpPr>
        <p:spPr>
          <a:xfrm>
            <a:off x="925125" y="2425250"/>
            <a:ext cx="1324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9" name="Google Shape;39;p3"/>
          <p:cNvSpPr txBox="1">
            <a:spLocks noGrp="1"/>
          </p:cNvSpPr>
          <p:nvPr>
            <p:ph type="subTitle" idx="1"/>
          </p:nvPr>
        </p:nvSpPr>
        <p:spPr>
          <a:xfrm>
            <a:off x="925125" y="4161875"/>
            <a:ext cx="4186200" cy="4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3"/>
          <p:cNvSpPr>
            <a:spLocks noGrp="1"/>
          </p:cNvSpPr>
          <p:nvPr>
            <p:ph type="pic" idx="3"/>
          </p:nvPr>
        </p:nvSpPr>
        <p:spPr>
          <a:xfrm>
            <a:off x="3581200" y="652625"/>
            <a:ext cx="2982300" cy="1738800"/>
          </a:xfrm>
          <a:prstGeom prst="rect">
            <a:avLst/>
          </a:prstGeom>
          <a:noFill/>
          <a:ln w="1143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1" name="Google Shape;41;p3"/>
          <p:cNvSpPr>
            <a:spLocks noGrp="1"/>
          </p:cNvSpPr>
          <p:nvPr>
            <p:ph type="pic" idx="4"/>
          </p:nvPr>
        </p:nvSpPr>
        <p:spPr>
          <a:xfrm>
            <a:off x="5338625" y="2756650"/>
            <a:ext cx="2982300" cy="1738800"/>
          </a:xfrm>
          <a:prstGeom prst="rect">
            <a:avLst/>
          </a:prstGeom>
          <a:noFill/>
          <a:ln w="1143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9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9"/>
          <p:cNvSpPr/>
          <p:nvPr/>
        </p:nvSpPr>
        <p:spPr>
          <a:xfrm>
            <a:off x="198225" y="221925"/>
            <a:ext cx="87579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18" name="Google Shape;118;p9"/>
          <p:cNvGrpSpPr/>
          <p:nvPr/>
        </p:nvGrpSpPr>
        <p:grpSpPr>
          <a:xfrm>
            <a:off x="358550" y="593475"/>
            <a:ext cx="187800" cy="3956550"/>
            <a:chOff x="386025" y="588225"/>
            <a:chExt cx="187800" cy="3956550"/>
          </a:xfrm>
        </p:grpSpPr>
        <p:sp>
          <p:nvSpPr>
            <p:cNvPr id="119" name="Google Shape;119;p9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0" name="Google Shape;120;p9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1" name="Google Shape;121;p9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2" name="Google Shape;122;p9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3" name="Google Shape;123;p9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4" name="Google Shape;124;p9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5" name="Google Shape;125;p9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cxnSp>
        <p:nvCxnSpPr>
          <p:cNvPr id="126" name="Google Shape;126;p9"/>
          <p:cNvCxnSpPr/>
          <p:nvPr/>
        </p:nvCxnSpPr>
        <p:spPr>
          <a:xfrm>
            <a:off x="719875" y="231775"/>
            <a:ext cx="0" cy="4684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7" name="Google Shape;127;p9"/>
          <p:cNvSpPr txBox="1">
            <a:spLocks noGrp="1"/>
          </p:cNvSpPr>
          <p:nvPr>
            <p:ph type="title"/>
          </p:nvPr>
        </p:nvSpPr>
        <p:spPr>
          <a:xfrm>
            <a:off x="720000" y="1413525"/>
            <a:ext cx="4294800" cy="20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9"/>
          <p:cNvSpPr txBox="1">
            <a:spLocks noGrp="1"/>
          </p:cNvSpPr>
          <p:nvPr>
            <p:ph type="subTitle" idx="1"/>
          </p:nvPr>
        </p:nvSpPr>
        <p:spPr>
          <a:xfrm>
            <a:off x="720000" y="3508800"/>
            <a:ext cx="4294800" cy="10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3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3"/>
          <p:cNvSpPr/>
          <p:nvPr/>
        </p:nvSpPr>
        <p:spPr>
          <a:xfrm>
            <a:off x="198225" y="221925"/>
            <a:ext cx="87579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358550" y="593475"/>
            <a:ext cx="187800" cy="3956550"/>
            <a:chOff x="386025" y="588225"/>
            <a:chExt cx="187800" cy="3956550"/>
          </a:xfrm>
        </p:grpSpPr>
        <p:sp>
          <p:nvSpPr>
            <p:cNvPr id="152" name="Google Shape;152;p13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cxnSp>
        <p:nvCxnSpPr>
          <p:cNvPr id="159" name="Google Shape;159;p13"/>
          <p:cNvCxnSpPr/>
          <p:nvPr/>
        </p:nvCxnSpPr>
        <p:spPr>
          <a:xfrm>
            <a:off x="719875" y="231775"/>
            <a:ext cx="0" cy="4684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3"/>
          <p:cNvSpPr txBox="1">
            <a:spLocks noGrp="1"/>
          </p:cNvSpPr>
          <p:nvPr>
            <p:ph type="subTitle" idx="1"/>
          </p:nvPr>
        </p:nvSpPr>
        <p:spPr>
          <a:xfrm>
            <a:off x="1120288" y="2130902"/>
            <a:ext cx="2305500" cy="6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subTitle" idx="2"/>
          </p:nvPr>
        </p:nvSpPr>
        <p:spPr>
          <a:xfrm>
            <a:off x="1120288" y="3792300"/>
            <a:ext cx="2305500" cy="6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subTitle" idx="3"/>
          </p:nvPr>
        </p:nvSpPr>
        <p:spPr>
          <a:xfrm>
            <a:off x="3619400" y="3792300"/>
            <a:ext cx="2305500" cy="6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subTitle" idx="4"/>
          </p:nvPr>
        </p:nvSpPr>
        <p:spPr>
          <a:xfrm>
            <a:off x="3619400" y="2130902"/>
            <a:ext cx="2305500" cy="6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5" hasCustomPrompt="1"/>
          </p:nvPr>
        </p:nvSpPr>
        <p:spPr>
          <a:xfrm>
            <a:off x="1126938" y="1202400"/>
            <a:ext cx="901200" cy="5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title" idx="6" hasCustomPrompt="1"/>
          </p:nvPr>
        </p:nvSpPr>
        <p:spPr>
          <a:xfrm>
            <a:off x="3619400" y="2863725"/>
            <a:ext cx="901200" cy="5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 idx="7" hasCustomPrompt="1"/>
          </p:nvPr>
        </p:nvSpPr>
        <p:spPr>
          <a:xfrm>
            <a:off x="1120288" y="2863725"/>
            <a:ext cx="901200" cy="5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8" name="Google Shape;168;p13"/>
          <p:cNvSpPr txBox="1">
            <a:spLocks noGrp="1"/>
          </p:cNvSpPr>
          <p:nvPr>
            <p:ph type="title" idx="8" hasCustomPrompt="1"/>
          </p:nvPr>
        </p:nvSpPr>
        <p:spPr>
          <a:xfrm>
            <a:off x="3626050" y="1202400"/>
            <a:ext cx="901200" cy="5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9"/>
          </p:nvPr>
        </p:nvSpPr>
        <p:spPr>
          <a:xfrm>
            <a:off x="6118500" y="3792300"/>
            <a:ext cx="2305500" cy="6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13"/>
          </p:nvPr>
        </p:nvSpPr>
        <p:spPr>
          <a:xfrm>
            <a:off x="6118500" y="2130902"/>
            <a:ext cx="2305500" cy="6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8500" y="2863725"/>
            <a:ext cx="901200" cy="5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2" name="Google Shape;172;p13"/>
          <p:cNvSpPr txBox="1">
            <a:spLocks noGrp="1"/>
          </p:cNvSpPr>
          <p:nvPr>
            <p:ph type="title" idx="15" hasCustomPrompt="1"/>
          </p:nvPr>
        </p:nvSpPr>
        <p:spPr>
          <a:xfrm>
            <a:off x="6125150" y="1202400"/>
            <a:ext cx="901200" cy="5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3" name="Google Shape;173;p13"/>
          <p:cNvSpPr txBox="1">
            <a:spLocks noGrp="1"/>
          </p:cNvSpPr>
          <p:nvPr>
            <p:ph type="subTitle" idx="16"/>
          </p:nvPr>
        </p:nvSpPr>
        <p:spPr>
          <a:xfrm>
            <a:off x="1120288" y="1634400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  <p:sp>
        <p:nvSpPr>
          <p:cNvPr id="174" name="Google Shape;174;p13"/>
          <p:cNvSpPr txBox="1">
            <a:spLocks noGrp="1"/>
          </p:cNvSpPr>
          <p:nvPr>
            <p:ph type="subTitle" idx="17"/>
          </p:nvPr>
        </p:nvSpPr>
        <p:spPr>
          <a:xfrm>
            <a:off x="1120288" y="3295801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  <p:sp>
        <p:nvSpPr>
          <p:cNvPr id="175" name="Google Shape;175;p13"/>
          <p:cNvSpPr txBox="1">
            <a:spLocks noGrp="1"/>
          </p:cNvSpPr>
          <p:nvPr>
            <p:ph type="subTitle" idx="18"/>
          </p:nvPr>
        </p:nvSpPr>
        <p:spPr>
          <a:xfrm>
            <a:off x="3619400" y="3295801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  <p:sp>
        <p:nvSpPr>
          <p:cNvPr id="176" name="Google Shape;176;p13"/>
          <p:cNvSpPr txBox="1">
            <a:spLocks noGrp="1"/>
          </p:cNvSpPr>
          <p:nvPr>
            <p:ph type="subTitle" idx="19"/>
          </p:nvPr>
        </p:nvSpPr>
        <p:spPr>
          <a:xfrm>
            <a:off x="3619400" y="1634400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subTitle" idx="20"/>
          </p:nvPr>
        </p:nvSpPr>
        <p:spPr>
          <a:xfrm>
            <a:off x="6118500" y="3295801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subTitle" idx="21"/>
          </p:nvPr>
        </p:nvSpPr>
        <p:spPr>
          <a:xfrm>
            <a:off x="6118500" y="1634400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4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4"/>
          <p:cNvSpPr/>
          <p:nvPr/>
        </p:nvSpPr>
        <p:spPr>
          <a:xfrm>
            <a:off x="198225" y="221925"/>
            <a:ext cx="87579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82" name="Google Shape;182;p14"/>
          <p:cNvGrpSpPr/>
          <p:nvPr/>
        </p:nvGrpSpPr>
        <p:grpSpPr>
          <a:xfrm>
            <a:off x="358550" y="593475"/>
            <a:ext cx="187800" cy="3956550"/>
            <a:chOff x="386025" y="588225"/>
            <a:chExt cx="187800" cy="3956550"/>
          </a:xfrm>
        </p:grpSpPr>
        <p:sp>
          <p:nvSpPr>
            <p:cNvPr id="183" name="Google Shape;183;p14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cxnSp>
        <p:nvCxnSpPr>
          <p:cNvPr id="190" name="Google Shape;190;p14"/>
          <p:cNvCxnSpPr/>
          <p:nvPr/>
        </p:nvCxnSpPr>
        <p:spPr>
          <a:xfrm>
            <a:off x="719875" y="231775"/>
            <a:ext cx="0" cy="4684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14"/>
          <p:cNvSpPr txBox="1">
            <a:spLocks noGrp="1"/>
          </p:cNvSpPr>
          <p:nvPr>
            <p:ph type="title"/>
          </p:nvPr>
        </p:nvSpPr>
        <p:spPr>
          <a:xfrm>
            <a:off x="5093175" y="3459825"/>
            <a:ext cx="3087900" cy="5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92" name="Google Shape;192;p14"/>
          <p:cNvSpPr txBox="1">
            <a:spLocks noGrp="1"/>
          </p:cNvSpPr>
          <p:nvPr>
            <p:ph type="subTitle" idx="1"/>
          </p:nvPr>
        </p:nvSpPr>
        <p:spPr>
          <a:xfrm>
            <a:off x="5093150" y="1157775"/>
            <a:ext cx="3087900" cy="230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3" name="Google Shape;193;p14"/>
          <p:cNvSpPr>
            <a:spLocks noGrp="1"/>
          </p:cNvSpPr>
          <p:nvPr>
            <p:ph type="pic" idx="2"/>
          </p:nvPr>
        </p:nvSpPr>
        <p:spPr>
          <a:xfrm>
            <a:off x="1288375" y="996900"/>
            <a:ext cx="3087900" cy="3149700"/>
          </a:xfrm>
          <a:prstGeom prst="rect">
            <a:avLst/>
          </a:prstGeom>
          <a:noFill/>
          <a:ln w="1143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21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1"/>
          <p:cNvSpPr/>
          <p:nvPr/>
        </p:nvSpPr>
        <p:spPr>
          <a:xfrm>
            <a:off x="198225" y="221925"/>
            <a:ext cx="87579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86" name="Google Shape;286;p21"/>
          <p:cNvGrpSpPr/>
          <p:nvPr/>
        </p:nvGrpSpPr>
        <p:grpSpPr>
          <a:xfrm>
            <a:off x="358550" y="593475"/>
            <a:ext cx="187800" cy="3956550"/>
            <a:chOff x="386025" y="588225"/>
            <a:chExt cx="187800" cy="3956550"/>
          </a:xfrm>
        </p:grpSpPr>
        <p:sp>
          <p:nvSpPr>
            <p:cNvPr id="287" name="Google Shape;287;p21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90" name="Google Shape;290;p21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91" name="Google Shape;291;p21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92" name="Google Shape;292;p21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93" name="Google Shape;293;p21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cxnSp>
        <p:nvCxnSpPr>
          <p:cNvPr id="294" name="Google Shape;294;p21"/>
          <p:cNvCxnSpPr/>
          <p:nvPr/>
        </p:nvCxnSpPr>
        <p:spPr>
          <a:xfrm>
            <a:off x="719875" y="231775"/>
            <a:ext cx="0" cy="4684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5" name="Google Shape;29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21"/>
          <p:cNvSpPr txBox="1">
            <a:spLocks noGrp="1"/>
          </p:cNvSpPr>
          <p:nvPr>
            <p:ph type="subTitle" idx="1"/>
          </p:nvPr>
        </p:nvSpPr>
        <p:spPr>
          <a:xfrm>
            <a:off x="987000" y="1620705"/>
            <a:ext cx="71700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21"/>
          <p:cNvSpPr txBox="1">
            <a:spLocks noGrp="1"/>
          </p:cNvSpPr>
          <p:nvPr>
            <p:ph type="subTitle" idx="2"/>
          </p:nvPr>
        </p:nvSpPr>
        <p:spPr>
          <a:xfrm>
            <a:off x="987000" y="2721677"/>
            <a:ext cx="71700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21"/>
          <p:cNvSpPr txBox="1">
            <a:spLocks noGrp="1"/>
          </p:cNvSpPr>
          <p:nvPr>
            <p:ph type="subTitle" idx="3"/>
          </p:nvPr>
        </p:nvSpPr>
        <p:spPr>
          <a:xfrm>
            <a:off x="987000" y="3822650"/>
            <a:ext cx="71700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21"/>
          <p:cNvSpPr txBox="1">
            <a:spLocks noGrp="1"/>
          </p:cNvSpPr>
          <p:nvPr>
            <p:ph type="subTitle" idx="4"/>
          </p:nvPr>
        </p:nvSpPr>
        <p:spPr>
          <a:xfrm>
            <a:off x="987000" y="1242700"/>
            <a:ext cx="71700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  <p:sp>
        <p:nvSpPr>
          <p:cNvPr id="300" name="Google Shape;300;p21"/>
          <p:cNvSpPr txBox="1">
            <a:spLocks noGrp="1"/>
          </p:cNvSpPr>
          <p:nvPr>
            <p:ph type="subTitle" idx="5"/>
          </p:nvPr>
        </p:nvSpPr>
        <p:spPr>
          <a:xfrm>
            <a:off x="987000" y="2346377"/>
            <a:ext cx="71700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  <p:sp>
        <p:nvSpPr>
          <p:cNvPr id="301" name="Google Shape;301;p21"/>
          <p:cNvSpPr txBox="1">
            <a:spLocks noGrp="1"/>
          </p:cNvSpPr>
          <p:nvPr>
            <p:ph type="subTitle" idx="6"/>
          </p:nvPr>
        </p:nvSpPr>
        <p:spPr>
          <a:xfrm>
            <a:off x="987000" y="3447351"/>
            <a:ext cx="71700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Serif SemiBold"/>
              <a:buNone/>
              <a:defRPr sz="2000"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_1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2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5"/>
          <p:cNvSpPr/>
          <p:nvPr/>
        </p:nvSpPr>
        <p:spPr>
          <a:xfrm>
            <a:off x="198225" y="221925"/>
            <a:ext cx="87579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70" name="Google Shape;370;p25"/>
          <p:cNvGrpSpPr/>
          <p:nvPr/>
        </p:nvGrpSpPr>
        <p:grpSpPr>
          <a:xfrm>
            <a:off x="358550" y="593475"/>
            <a:ext cx="187800" cy="3956550"/>
            <a:chOff x="386025" y="588225"/>
            <a:chExt cx="187800" cy="3956550"/>
          </a:xfrm>
        </p:grpSpPr>
        <p:sp>
          <p:nvSpPr>
            <p:cNvPr id="371" name="Google Shape;371;p25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2" name="Google Shape;372;p25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4" name="Google Shape;374;p25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5" name="Google Shape;375;p25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6" name="Google Shape;376;p25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7" name="Google Shape;377;p25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cxnSp>
        <p:nvCxnSpPr>
          <p:cNvPr id="378" name="Google Shape;378;p25"/>
          <p:cNvCxnSpPr/>
          <p:nvPr/>
        </p:nvCxnSpPr>
        <p:spPr>
          <a:xfrm>
            <a:off x="719875" y="231775"/>
            <a:ext cx="0" cy="4684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9" name="Google Shape;379;p25"/>
          <p:cNvSpPr txBox="1">
            <a:spLocks noGrp="1"/>
          </p:cNvSpPr>
          <p:nvPr>
            <p:ph type="title" hasCustomPrompt="1"/>
          </p:nvPr>
        </p:nvSpPr>
        <p:spPr>
          <a:xfrm>
            <a:off x="713225" y="539512"/>
            <a:ext cx="46968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0" name="Google Shape;380;p25"/>
          <p:cNvSpPr txBox="1">
            <a:spLocks noGrp="1"/>
          </p:cNvSpPr>
          <p:nvPr>
            <p:ph type="subTitle" idx="1"/>
          </p:nvPr>
        </p:nvSpPr>
        <p:spPr>
          <a:xfrm>
            <a:off x="713225" y="1232200"/>
            <a:ext cx="4696800" cy="4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1" name="Google Shape;381;p25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986030"/>
            <a:ext cx="46968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2" name="Google Shape;382;p25"/>
          <p:cNvSpPr txBox="1">
            <a:spLocks noGrp="1"/>
          </p:cNvSpPr>
          <p:nvPr>
            <p:ph type="subTitle" idx="3"/>
          </p:nvPr>
        </p:nvSpPr>
        <p:spPr>
          <a:xfrm>
            <a:off x="713225" y="2678739"/>
            <a:ext cx="4696800" cy="4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3" name="Google Shape;383;p25"/>
          <p:cNvSpPr txBox="1">
            <a:spLocks noGrp="1"/>
          </p:cNvSpPr>
          <p:nvPr>
            <p:ph type="title" idx="4" hasCustomPrompt="1"/>
          </p:nvPr>
        </p:nvSpPr>
        <p:spPr>
          <a:xfrm>
            <a:off x="713225" y="3432574"/>
            <a:ext cx="46968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25"/>
          <p:cNvSpPr txBox="1">
            <a:spLocks noGrp="1"/>
          </p:cNvSpPr>
          <p:nvPr>
            <p:ph type="subTitle" idx="5"/>
          </p:nvPr>
        </p:nvSpPr>
        <p:spPr>
          <a:xfrm>
            <a:off x="713225" y="4125273"/>
            <a:ext cx="4696800" cy="4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5" name="Google Shape;385;p25"/>
          <p:cNvSpPr>
            <a:spLocks noGrp="1"/>
          </p:cNvSpPr>
          <p:nvPr>
            <p:ph type="pic" idx="6"/>
          </p:nvPr>
        </p:nvSpPr>
        <p:spPr>
          <a:xfrm>
            <a:off x="4659325" y="422225"/>
            <a:ext cx="1986000" cy="1986000"/>
          </a:xfrm>
          <a:prstGeom prst="rect">
            <a:avLst/>
          </a:prstGeom>
          <a:noFill/>
          <a:ln w="1143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86" name="Google Shape;386;p25"/>
          <p:cNvSpPr>
            <a:spLocks noGrp="1"/>
          </p:cNvSpPr>
          <p:nvPr>
            <p:ph type="pic" idx="7"/>
          </p:nvPr>
        </p:nvSpPr>
        <p:spPr>
          <a:xfrm rot="592838">
            <a:off x="6472784" y="1580047"/>
            <a:ext cx="1986058" cy="1986058"/>
          </a:xfrm>
          <a:prstGeom prst="rect">
            <a:avLst/>
          </a:prstGeom>
          <a:noFill/>
          <a:ln w="1143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87" name="Google Shape;387;p25"/>
          <p:cNvSpPr>
            <a:spLocks noGrp="1"/>
          </p:cNvSpPr>
          <p:nvPr>
            <p:ph type="pic" idx="8"/>
          </p:nvPr>
        </p:nvSpPr>
        <p:spPr>
          <a:xfrm rot="-484060">
            <a:off x="5124998" y="2824092"/>
            <a:ext cx="1985854" cy="1985854"/>
          </a:xfrm>
          <a:prstGeom prst="rect">
            <a:avLst/>
          </a:prstGeom>
          <a:noFill/>
          <a:ln w="1143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27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27"/>
          <p:cNvSpPr/>
          <p:nvPr/>
        </p:nvSpPr>
        <p:spPr>
          <a:xfrm>
            <a:off x="198225" y="221925"/>
            <a:ext cx="8757900" cy="4692300"/>
          </a:xfrm>
          <a:prstGeom prst="rect">
            <a:avLst/>
          </a:prstGeom>
          <a:solidFill>
            <a:srgbClr val="DACBB6">
              <a:alpha val="48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08" name="Google Shape;408;p27"/>
          <p:cNvGrpSpPr/>
          <p:nvPr/>
        </p:nvGrpSpPr>
        <p:grpSpPr>
          <a:xfrm rot="5400000">
            <a:off x="2294350" y="-1532675"/>
            <a:ext cx="187800" cy="3956550"/>
            <a:chOff x="386025" y="588225"/>
            <a:chExt cx="187800" cy="3956550"/>
          </a:xfrm>
        </p:grpSpPr>
        <p:sp>
          <p:nvSpPr>
            <p:cNvPr id="409" name="Google Shape;409;p27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10" name="Google Shape;410;p27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11" name="Google Shape;411;p27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12" name="Google Shape;412;p27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13" name="Google Shape;413;p27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14" name="Google Shape;414;p27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15" name="Google Shape;415;p27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16" name="Google Shape;416;p27"/>
          <p:cNvGrpSpPr/>
          <p:nvPr/>
        </p:nvGrpSpPr>
        <p:grpSpPr>
          <a:xfrm rot="5400000">
            <a:off x="6672200" y="-1532675"/>
            <a:ext cx="187800" cy="3956550"/>
            <a:chOff x="386025" y="588225"/>
            <a:chExt cx="187800" cy="3956550"/>
          </a:xfrm>
        </p:grpSpPr>
        <p:sp>
          <p:nvSpPr>
            <p:cNvPr id="417" name="Google Shape;417;p27"/>
            <p:cNvSpPr/>
            <p:nvPr/>
          </p:nvSpPr>
          <p:spPr>
            <a:xfrm>
              <a:off x="386025" y="5882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18" name="Google Shape;418;p27"/>
            <p:cNvSpPr/>
            <p:nvPr/>
          </p:nvSpPr>
          <p:spPr>
            <a:xfrm>
              <a:off x="386025" y="12163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19" name="Google Shape;419;p27"/>
            <p:cNvSpPr/>
            <p:nvPr/>
          </p:nvSpPr>
          <p:spPr>
            <a:xfrm>
              <a:off x="386025" y="372885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20" name="Google Shape;420;p27"/>
            <p:cNvSpPr/>
            <p:nvPr/>
          </p:nvSpPr>
          <p:spPr>
            <a:xfrm>
              <a:off x="386025" y="43569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21" name="Google Shape;421;p27"/>
            <p:cNvSpPr/>
            <p:nvPr/>
          </p:nvSpPr>
          <p:spPr>
            <a:xfrm>
              <a:off x="386025" y="2472600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22" name="Google Shape;422;p27"/>
            <p:cNvSpPr/>
            <p:nvPr/>
          </p:nvSpPr>
          <p:spPr>
            <a:xfrm>
              <a:off x="386025" y="310072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23" name="Google Shape;423;p27"/>
            <p:cNvSpPr/>
            <p:nvPr/>
          </p:nvSpPr>
          <p:spPr>
            <a:xfrm>
              <a:off x="386025" y="1844475"/>
              <a:ext cx="187800" cy="187800"/>
            </a:xfrm>
            <a:prstGeom prst="flowChartConnector">
              <a:avLst/>
            </a:pr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300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erif SemiBold"/>
              <a:buNone/>
              <a:defRPr sz="2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erif SemiBold"/>
              <a:buNone/>
              <a:defRPr sz="2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erif SemiBold"/>
              <a:buNone/>
              <a:defRPr sz="2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erif SemiBold"/>
              <a:buNone/>
              <a:defRPr sz="2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erif SemiBold"/>
              <a:buNone/>
              <a:defRPr sz="2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erif SemiBold"/>
              <a:buNone/>
              <a:defRPr sz="2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erif SemiBold"/>
              <a:buNone/>
              <a:defRPr sz="2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erif SemiBold"/>
              <a:buNone/>
              <a:defRPr sz="2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erif SemiBold"/>
              <a:buNone/>
              <a:defRPr sz="2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8" r:id="rId4"/>
    <p:sldLayoutId id="2147483659" r:id="rId5"/>
    <p:sldLayoutId id="2147483660" r:id="rId6"/>
    <p:sldLayoutId id="2147483667" r:id="rId7"/>
    <p:sldLayoutId id="2147483671" r:id="rId8"/>
    <p:sldLayoutId id="2147483673" r:id="rId9"/>
    <p:sldLayoutId id="2147483674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5"/>
          <p:cNvSpPr txBox="1">
            <a:spLocks noGrp="1"/>
          </p:cNvSpPr>
          <p:nvPr>
            <p:ph type="ctrTitle"/>
          </p:nvPr>
        </p:nvSpPr>
        <p:spPr>
          <a:xfrm>
            <a:off x="517916" y="-12112"/>
            <a:ext cx="8457378" cy="30919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3200" b="1" dirty="0"/>
              <a:t> Педагоги Новосибирского педагогического колледжа №1 им. А.С. Макаренко и их вклад в Великую Победу</a:t>
            </a:r>
            <a:br>
              <a:rPr lang="ru-RU" sz="3200" dirty="0"/>
            </a:br>
            <a:endParaRPr sz="3200" i="1" dirty="0"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454" name="Google Shape;454;p35"/>
          <p:cNvSpPr txBox="1">
            <a:spLocks noGrp="1"/>
          </p:cNvSpPr>
          <p:nvPr>
            <p:ph type="subTitle" idx="1"/>
          </p:nvPr>
        </p:nvSpPr>
        <p:spPr>
          <a:xfrm>
            <a:off x="685170" y="2678080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Выполнила студентка 3 курса Митцель Дарья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Руководитель: </a:t>
            </a:r>
            <a:r>
              <a:rPr lang="ru-RU" dirty="0" err="1"/>
              <a:t>Махова</a:t>
            </a:r>
            <a:r>
              <a:rPr lang="ru-RU" dirty="0"/>
              <a:t> Виктория Александровна </a:t>
            </a:r>
            <a:endParaRPr dirty="0"/>
          </a:p>
        </p:txBody>
      </p:sp>
      <p:grpSp>
        <p:nvGrpSpPr>
          <p:cNvPr id="460" name="Google Shape;460;p35"/>
          <p:cNvGrpSpPr/>
          <p:nvPr/>
        </p:nvGrpSpPr>
        <p:grpSpPr>
          <a:xfrm rot="924449">
            <a:off x="5310053" y="2654244"/>
            <a:ext cx="2431623" cy="1828439"/>
            <a:chOff x="5969010" y="3122153"/>
            <a:chExt cx="2973028" cy="2235544"/>
          </a:xfrm>
        </p:grpSpPr>
        <p:sp>
          <p:nvSpPr>
            <p:cNvPr id="461" name="Google Shape;461;p35"/>
            <p:cNvSpPr/>
            <p:nvPr/>
          </p:nvSpPr>
          <p:spPr>
            <a:xfrm rot="10256506">
              <a:off x="8169546" y="4585205"/>
              <a:ext cx="720283" cy="720283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62" name="Google Shape;462;p35"/>
            <p:cNvSpPr/>
            <p:nvPr/>
          </p:nvSpPr>
          <p:spPr>
            <a:xfrm rot="-543945">
              <a:off x="6021215" y="3174358"/>
              <a:ext cx="719690" cy="719690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463" name="Google Shape;463;p35"/>
          <p:cNvPicPr preferRelativeResize="0"/>
          <p:nvPr/>
        </p:nvPicPr>
        <p:blipFill rotWithShape="1">
          <a:blip r:embed="rId3">
            <a:alphaModFix/>
          </a:blip>
          <a:srcRect l="3880" t="9257" r="5028" b="9395"/>
          <a:stretch/>
        </p:blipFill>
        <p:spPr>
          <a:xfrm>
            <a:off x="7379563" y="3214200"/>
            <a:ext cx="1527675" cy="1339099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35"/>
          <p:cNvSpPr/>
          <p:nvPr/>
        </p:nvSpPr>
        <p:spPr>
          <a:xfrm>
            <a:off x="8046950" y="3144099"/>
            <a:ext cx="192900" cy="322500"/>
          </a:xfrm>
          <a:prstGeom prst="rect">
            <a:avLst/>
          </a:prstGeom>
          <a:solidFill>
            <a:srgbClr val="1F1F1F">
              <a:alpha val="2955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465" name="Google Shape;465;p35"/>
          <p:cNvSpPr txBox="1"/>
          <p:nvPr/>
        </p:nvSpPr>
        <p:spPr>
          <a:xfrm>
            <a:off x="7731156" y="3466600"/>
            <a:ext cx="885900" cy="8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1" dirty="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19</a:t>
            </a:r>
            <a:r>
              <a:rPr lang="ru-RU" sz="2000" i="1" dirty="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41</a:t>
            </a:r>
            <a:r>
              <a:rPr lang="en" sz="2000" i="1" dirty="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 1945</a:t>
            </a:r>
            <a:endParaRPr sz="2000" i="1" dirty="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467" name="Google Shape;467;p35"/>
          <p:cNvGrpSpPr/>
          <p:nvPr/>
        </p:nvGrpSpPr>
        <p:grpSpPr>
          <a:xfrm rot="-312379">
            <a:off x="2797100" y="3285183"/>
            <a:ext cx="2921395" cy="1443750"/>
            <a:chOff x="4783004" y="3459038"/>
            <a:chExt cx="3525193" cy="1742147"/>
          </a:xfrm>
        </p:grpSpPr>
        <p:sp>
          <p:nvSpPr>
            <p:cNvPr id="468" name="Google Shape;468;p35"/>
            <p:cNvSpPr/>
            <p:nvPr/>
          </p:nvSpPr>
          <p:spPr>
            <a:xfrm rot="10732948">
              <a:off x="7718042" y="4611029"/>
              <a:ext cx="584511" cy="584511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69" name="Google Shape;469;p35"/>
            <p:cNvSpPr/>
            <p:nvPr/>
          </p:nvSpPr>
          <p:spPr>
            <a:xfrm rot="-49410">
              <a:off x="4787174" y="3463208"/>
              <a:ext cx="584460" cy="584460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00B78D5-D8AC-4EAB-95E4-A096D5208AB3}"/>
              </a:ext>
            </a:extLst>
          </p:cNvPr>
          <p:cNvPicPr>
            <a:picLocks noGrp="1" noChangeAspect="1" noChangeArrowheads="1"/>
          </p:cNvPicPr>
          <p:nvPr>
            <p:ph type="pic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9" b="4509"/>
          <a:stretch>
            <a:fillRect/>
          </a:stretch>
        </p:blipFill>
        <p:spPr bwMode="auto">
          <a:xfrm rot="-374561">
            <a:off x="2996066" y="3420981"/>
            <a:ext cx="2783707" cy="136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B3544328-0145-4CDA-9202-1A0CFBC055ED}"/>
              </a:ext>
            </a:extLst>
          </p:cNvPr>
          <p:cNvPicPr>
            <a:picLocks noGrp="1" noChangeAspect="1" noChangeArrowheads="1"/>
          </p:cNvPicPr>
          <p:nvPr>
            <p:ph type="pic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3" r="13543"/>
          <a:stretch>
            <a:fillRect/>
          </a:stretch>
        </p:blipFill>
        <p:spPr bwMode="auto">
          <a:xfrm rot="358855">
            <a:off x="5613960" y="2742459"/>
            <a:ext cx="2018286" cy="190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5"/>
          <p:cNvSpPr txBox="1">
            <a:spLocks noGrp="1"/>
          </p:cNvSpPr>
          <p:nvPr>
            <p:ph type="ctrTitle"/>
          </p:nvPr>
        </p:nvSpPr>
        <p:spPr>
          <a:xfrm>
            <a:off x="517916" y="-12112"/>
            <a:ext cx="8457378" cy="30919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3200" b="1" dirty="0"/>
              <a:t> Педагоги Новосибирского педагогического колледжа №1 им. А.С. Макаренко и их вклад в Великую Победу</a:t>
            </a:r>
            <a:br>
              <a:rPr lang="ru-RU" sz="3200" dirty="0"/>
            </a:br>
            <a:endParaRPr sz="3200" i="1" dirty="0"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454" name="Google Shape;454;p35"/>
          <p:cNvSpPr txBox="1">
            <a:spLocks noGrp="1"/>
          </p:cNvSpPr>
          <p:nvPr>
            <p:ph type="subTitle" idx="1"/>
          </p:nvPr>
        </p:nvSpPr>
        <p:spPr>
          <a:xfrm>
            <a:off x="685170" y="2678080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Выполнила студентка 3 курса Митцель Дарья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Руководитель: </a:t>
            </a:r>
            <a:r>
              <a:rPr lang="ru-RU" dirty="0" err="1"/>
              <a:t>Махова</a:t>
            </a:r>
            <a:r>
              <a:rPr lang="ru-RU" dirty="0"/>
              <a:t> Виктория Александровна </a:t>
            </a:r>
            <a:endParaRPr dirty="0"/>
          </a:p>
        </p:txBody>
      </p:sp>
      <p:grpSp>
        <p:nvGrpSpPr>
          <p:cNvPr id="460" name="Google Shape;460;p35"/>
          <p:cNvGrpSpPr/>
          <p:nvPr/>
        </p:nvGrpSpPr>
        <p:grpSpPr>
          <a:xfrm rot="924449">
            <a:off x="5310053" y="2654244"/>
            <a:ext cx="2431623" cy="1828439"/>
            <a:chOff x="5969010" y="3122153"/>
            <a:chExt cx="2973028" cy="2235544"/>
          </a:xfrm>
        </p:grpSpPr>
        <p:sp>
          <p:nvSpPr>
            <p:cNvPr id="461" name="Google Shape;461;p35"/>
            <p:cNvSpPr/>
            <p:nvPr/>
          </p:nvSpPr>
          <p:spPr>
            <a:xfrm rot="10256506">
              <a:off x="8169546" y="4585205"/>
              <a:ext cx="720283" cy="720283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62" name="Google Shape;462;p35"/>
            <p:cNvSpPr/>
            <p:nvPr/>
          </p:nvSpPr>
          <p:spPr>
            <a:xfrm rot="-543945">
              <a:off x="6021215" y="3174358"/>
              <a:ext cx="719690" cy="719690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463" name="Google Shape;463;p35"/>
          <p:cNvPicPr preferRelativeResize="0"/>
          <p:nvPr/>
        </p:nvPicPr>
        <p:blipFill rotWithShape="1">
          <a:blip r:embed="rId3">
            <a:alphaModFix/>
          </a:blip>
          <a:srcRect l="3880" t="9257" r="5028" b="9395"/>
          <a:stretch/>
        </p:blipFill>
        <p:spPr>
          <a:xfrm>
            <a:off x="7379563" y="3214200"/>
            <a:ext cx="1527675" cy="1339099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35"/>
          <p:cNvSpPr/>
          <p:nvPr/>
        </p:nvSpPr>
        <p:spPr>
          <a:xfrm>
            <a:off x="8046950" y="3144099"/>
            <a:ext cx="192900" cy="322500"/>
          </a:xfrm>
          <a:prstGeom prst="rect">
            <a:avLst/>
          </a:prstGeom>
          <a:solidFill>
            <a:srgbClr val="1F1F1F">
              <a:alpha val="2955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465" name="Google Shape;465;p35"/>
          <p:cNvSpPr txBox="1"/>
          <p:nvPr/>
        </p:nvSpPr>
        <p:spPr>
          <a:xfrm>
            <a:off x="7731156" y="3466600"/>
            <a:ext cx="885900" cy="8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1" dirty="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19</a:t>
            </a:r>
            <a:r>
              <a:rPr lang="ru-RU" sz="2000" i="1" dirty="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41</a:t>
            </a:r>
            <a:r>
              <a:rPr lang="en" sz="2000" i="1" dirty="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 1945</a:t>
            </a:r>
            <a:endParaRPr sz="2000" i="1" dirty="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467" name="Google Shape;467;p35"/>
          <p:cNvGrpSpPr/>
          <p:nvPr/>
        </p:nvGrpSpPr>
        <p:grpSpPr>
          <a:xfrm rot="-312379">
            <a:off x="2797100" y="3285183"/>
            <a:ext cx="2921395" cy="1443750"/>
            <a:chOff x="4783004" y="3459038"/>
            <a:chExt cx="3525193" cy="1742147"/>
          </a:xfrm>
        </p:grpSpPr>
        <p:sp>
          <p:nvSpPr>
            <p:cNvPr id="468" name="Google Shape;468;p35"/>
            <p:cNvSpPr/>
            <p:nvPr/>
          </p:nvSpPr>
          <p:spPr>
            <a:xfrm rot="10732948">
              <a:off x="7718042" y="4611029"/>
              <a:ext cx="584511" cy="584511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69" name="Google Shape;469;p35"/>
            <p:cNvSpPr/>
            <p:nvPr/>
          </p:nvSpPr>
          <p:spPr>
            <a:xfrm rot="-49410">
              <a:off x="4787174" y="3463208"/>
              <a:ext cx="584460" cy="584460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00B78D5-D8AC-4EAB-95E4-A096D5208AB3}"/>
              </a:ext>
            </a:extLst>
          </p:cNvPr>
          <p:cNvPicPr>
            <a:picLocks noGrp="1" noChangeAspect="1" noChangeArrowheads="1"/>
          </p:cNvPicPr>
          <p:nvPr>
            <p:ph type="pic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9" b="4509"/>
          <a:stretch>
            <a:fillRect/>
          </a:stretch>
        </p:blipFill>
        <p:spPr bwMode="auto">
          <a:xfrm rot="-374561">
            <a:off x="2996066" y="3420981"/>
            <a:ext cx="2783707" cy="136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B3544328-0145-4CDA-9202-1A0CFBC055ED}"/>
              </a:ext>
            </a:extLst>
          </p:cNvPr>
          <p:cNvPicPr>
            <a:picLocks noGrp="1" noChangeAspect="1" noChangeArrowheads="1"/>
          </p:cNvPicPr>
          <p:nvPr>
            <p:ph type="pic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3" r="13543"/>
          <a:stretch>
            <a:fillRect/>
          </a:stretch>
        </p:blipFill>
        <p:spPr bwMode="auto">
          <a:xfrm rot="358855">
            <a:off x="5613960" y="2742459"/>
            <a:ext cx="2018286" cy="190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68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517;p38">
            <a:extLst>
              <a:ext uri="{FF2B5EF4-FFF2-40B4-BE49-F238E27FC236}">
                <a16:creationId xmlns:a16="http://schemas.microsoft.com/office/drawing/2014/main" id="{D765396C-FBC0-4C08-8527-9255221E80B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85" t="9678" r="7039" b="6309"/>
          <a:stretch/>
        </p:blipFill>
        <p:spPr>
          <a:xfrm rot="704876">
            <a:off x="3941741" y="618330"/>
            <a:ext cx="4551281" cy="2848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517;p38">
            <a:extLst>
              <a:ext uri="{FF2B5EF4-FFF2-40B4-BE49-F238E27FC236}">
                <a16:creationId xmlns:a16="http://schemas.microsoft.com/office/drawing/2014/main" id="{1C3871B0-E9BF-4BE8-A0C8-D029D147D53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85" t="9678" r="7039" b="6309"/>
          <a:stretch/>
        </p:blipFill>
        <p:spPr>
          <a:xfrm rot="704876">
            <a:off x="328076" y="2757281"/>
            <a:ext cx="1975889" cy="149149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Заголовок 38">
            <a:extLst>
              <a:ext uri="{FF2B5EF4-FFF2-40B4-BE49-F238E27FC236}">
                <a16:creationId xmlns:a16="http://schemas.microsoft.com/office/drawing/2014/main" id="{3507410D-A234-4DA3-9F43-0BFCEF313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426230"/>
            <a:ext cx="7704000" cy="572700"/>
          </a:xfrm>
        </p:spPr>
        <p:txBody>
          <a:bodyPr/>
          <a:lstStyle/>
          <a:p>
            <a:pPr algn="ctr"/>
            <a:r>
              <a:rPr lang="ru-RU" dirty="0"/>
              <a:t>Образование в годы Великой Отечественной Войны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3FE6153F-4608-4E09-997B-6EC5CDD16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231" y="1943211"/>
            <a:ext cx="3949128" cy="243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E1EBF9B5-75F7-45FD-8F9B-B9F2B0033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97" y="2357419"/>
            <a:ext cx="3738669" cy="20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517;p38">
            <a:extLst>
              <a:ext uri="{FF2B5EF4-FFF2-40B4-BE49-F238E27FC236}">
                <a16:creationId xmlns:a16="http://schemas.microsoft.com/office/drawing/2014/main" id="{24682905-8C7E-407A-9B00-E5D52705B2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85" t="9678" r="7039" b="6309"/>
          <a:stretch/>
        </p:blipFill>
        <p:spPr>
          <a:xfrm rot="704876">
            <a:off x="1613095" y="1577947"/>
            <a:ext cx="1975889" cy="1491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Picture background">
            <a:extLst>
              <a:ext uri="{FF2B5EF4-FFF2-40B4-BE49-F238E27FC236}">
                <a16:creationId xmlns:a16="http://schemas.microsoft.com/office/drawing/2014/main" id="{84F49626-DBB7-43AD-9A27-3DC54F0778A4}"/>
              </a:ext>
            </a:extLst>
          </p:cNvPr>
          <p:cNvPicPr>
            <a:picLocks noGrp="1" noChangeAspect="1" noChangeArrowheads="1"/>
          </p:cNvPicPr>
          <p:nvPr>
            <p:ph type="pic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5" r="15135"/>
          <a:stretch>
            <a:fillRect/>
          </a:stretch>
        </p:blipFill>
        <p:spPr bwMode="auto">
          <a:xfrm>
            <a:off x="4785658" y="967502"/>
            <a:ext cx="3744387" cy="381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8" name="Google Shape;538;p40"/>
          <p:cNvGrpSpPr/>
          <p:nvPr/>
        </p:nvGrpSpPr>
        <p:grpSpPr>
          <a:xfrm>
            <a:off x="4686626" y="849898"/>
            <a:ext cx="3950535" cy="4040836"/>
            <a:chOff x="1030276" y="943127"/>
            <a:chExt cx="3204025" cy="3260125"/>
          </a:xfrm>
        </p:grpSpPr>
        <p:sp>
          <p:nvSpPr>
            <p:cNvPr id="539" name="Google Shape;539;p40"/>
            <p:cNvSpPr/>
            <p:nvPr/>
          </p:nvSpPr>
          <p:spPr>
            <a:xfrm>
              <a:off x="1030276" y="943127"/>
              <a:ext cx="602400" cy="602400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540" name="Google Shape;540;p40"/>
            <p:cNvSpPr/>
            <p:nvPr/>
          </p:nvSpPr>
          <p:spPr>
            <a:xfrm rot="10800000">
              <a:off x="3631901" y="3600852"/>
              <a:ext cx="602400" cy="602400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chemeClr val="dk1"/>
            </a:solidFill>
            <a:ln>
              <a:noFill/>
            </a:ln>
            <a:effectLst>
              <a:outerShdw blurRad="14288" dist="9525" dir="3120000" algn="bl" rotWithShape="0">
                <a:srgbClr val="000000">
                  <a:alpha val="5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541" name="Google Shape;541;p40"/>
          <p:cNvPicPr preferRelativeResize="0"/>
          <p:nvPr/>
        </p:nvPicPr>
        <p:blipFill rotWithShape="1">
          <a:blip r:embed="rId5">
            <a:alphaModFix/>
          </a:blip>
          <a:srcRect l="10985" t="8996" r="10993" b="14888"/>
          <a:stretch/>
        </p:blipFill>
        <p:spPr>
          <a:xfrm>
            <a:off x="7533682" y="663533"/>
            <a:ext cx="1308426" cy="1142275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40"/>
          <p:cNvSpPr/>
          <p:nvPr/>
        </p:nvSpPr>
        <p:spPr>
          <a:xfrm>
            <a:off x="8091445" y="645002"/>
            <a:ext cx="192900" cy="322500"/>
          </a:xfrm>
          <a:prstGeom prst="rect">
            <a:avLst/>
          </a:prstGeom>
          <a:solidFill>
            <a:srgbClr val="1F1F1F">
              <a:alpha val="2955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6805F50-6326-4E4C-AB94-678F032F5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963" y="602852"/>
            <a:ext cx="3890695" cy="1344376"/>
          </a:xfrm>
        </p:spPr>
        <p:txBody>
          <a:bodyPr/>
          <a:lstStyle/>
          <a:p>
            <a:pPr algn="l"/>
            <a:r>
              <a:rPr lang="ru-RU" dirty="0"/>
              <a:t>Новосибирск в годы войны </a:t>
            </a: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86D1CDC6-8C6C-4E11-8EBF-1DA088424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63" y="2246305"/>
            <a:ext cx="3549870" cy="224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38"/>
          <p:cNvPicPr preferRelativeResize="0"/>
          <p:nvPr/>
        </p:nvPicPr>
        <p:blipFill rotWithShape="1">
          <a:blip r:embed="rId3">
            <a:alphaModFix/>
          </a:blip>
          <a:srcRect l="6485" t="9678" r="7039" b="6309"/>
          <a:stretch/>
        </p:blipFill>
        <p:spPr>
          <a:xfrm rot="704876">
            <a:off x="6655724" y="830752"/>
            <a:ext cx="1975889" cy="149149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38"/>
          <p:cNvSpPr txBox="1">
            <a:spLocks noGrp="1"/>
          </p:cNvSpPr>
          <p:nvPr>
            <p:ph type="title"/>
          </p:nvPr>
        </p:nvSpPr>
        <p:spPr>
          <a:xfrm>
            <a:off x="622067" y="357352"/>
            <a:ext cx="8448361" cy="630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/>
              <a:t>Здание где размещалось педучилище в годы Войны (современная фотография)</a:t>
            </a:r>
            <a:endParaRPr sz="3200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9C57987-EFDA-4273-9CCC-7C1777371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269" y="2001147"/>
            <a:ext cx="4944236" cy="278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517;p38">
            <a:extLst>
              <a:ext uri="{FF2B5EF4-FFF2-40B4-BE49-F238E27FC236}">
                <a16:creationId xmlns:a16="http://schemas.microsoft.com/office/drawing/2014/main" id="{47562C27-4A95-46B9-AF61-18073AC0DD2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85" t="9678" r="7039" b="6309"/>
          <a:stretch/>
        </p:blipFill>
        <p:spPr>
          <a:xfrm rot="704876">
            <a:off x="4916904" y="2169434"/>
            <a:ext cx="3300488" cy="3539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248E0504-6953-48B5-AF87-78A693FF9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459" r="-1128" b="-943"/>
          <a:stretch/>
        </p:blipFill>
        <p:spPr bwMode="auto">
          <a:xfrm>
            <a:off x="929096" y="1235672"/>
            <a:ext cx="4656582" cy="379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4">
            <a:extLst>
              <a:ext uri="{FF2B5EF4-FFF2-40B4-BE49-F238E27FC236}">
                <a16:creationId xmlns:a16="http://schemas.microsoft.com/office/drawing/2014/main" id="{06FAEE1F-EB83-47D8-AA30-3779DB400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385" y="209008"/>
            <a:ext cx="7998231" cy="1243584"/>
          </a:xfrm>
        </p:spPr>
        <p:txBody>
          <a:bodyPr/>
          <a:lstStyle/>
          <a:p>
            <a:pPr algn="l"/>
            <a:r>
              <a:rPr lang="ru-RU" dirty="0"/>
              <a:t>Педагоги педучилища участвовавшие в Великой Отечественной Войне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517;p38">
            <a:extLst>
              <a:ext uri="{FF2B5EF4-FFF2-40B4-BE49-F238E27FC236}">
                <a16:creationId xmlns:a16="http://schemas.microsoft.com/office/drawing/2014/main" id="{6E43BA2D-DA78-438B-936F-620A3F64308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85" t="9678" r="7039" b="6309"/>
          <a:stretch/>
        </p:blipFill>
        <p:spPr>
          <a:xfrm rot="704876">
            <a:off x="4699152" y="-502512"/>
            <a:ext cx="3427798" cy="418389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Заголовок 4">
            <a:extLst>
              <a:ext uri="{FF2B5EF4-FFF2-40B4-BE49-F238E27FC236}">
                <a16:creationId xmlns:a16="http://schemas.microsoft.com/office/drawing/2014/main" id="{06FAEE1F-EB83-47D8-AA30-3779DB400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385" y="209008"/>
            <a:ext cx="7998231" cy="1243584"/>
          </a:xfrm>
        </p:spPr>
        <p:txBody>
          <a:bodyPr/>
          <a:lstStyle/>
          <a:p>
            <a:pPr algn="l"/>
            <a:r>
              <a:rPr lang="ru-RU" dirty="0"/>
              <a:t>Педагоги педучилища участвовавшие в Великой Отечественной Войне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84A321B-DEED-4A7A-B12D-5BCD3F8481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49" r="731"/>
          <a:stretch/>
        </p:blipFill>
        <p:spPr bwMode="auto">
          <a:xfrm>
            <a:off x="773321" y="1162265"/>
            <a:ext cx="4911634" cy="384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205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517;p38">
            <a:extLst>
              <a:ext uri="{FF2B5EF4-FFF2-40B4-BE49-F238E27FC236}">
                <a16:creationId xmlns:a16="http://schemas.microsoft.com/office/drawing/2014/main" id="{978339CC-B2F1-4399-A583-1942A5A7E81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85" t="9678" r="7039" b="6309"/>
          <a:stretch/>
        </p:blipFill>
        <p:spPr>
          <a:xfrm rot="704876">
            <a:off x="2946823" y="836524"/>
            <a:ext cx="6185262" cy="311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67E44B35-515F-4B31-A57C-F94B5CDF26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8" r="426"/>
          <a:stretch/>
        </p:blipFill>
        <p:spPr bwMode="auto">
          <a:xfrm>
            <a:off x="808918" y="1170431"/>
            <a:ext cx="4708833" cy="370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4">
            <a:extLst>
              <a:ext uri="{FF2B5EF4-FFF2-40B4-BE49-F238E27FC236}">
                <a16:creationId xmlns:a16="http://schemas.microsoft.com/office/drawing/2014/main" id="{06FAEE1F-EB83-47D8-AA30-3779DB400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385" y="209008"/>
            <a:ext cx="7998231" cy="1243584"/>
          </a:xfrm>
        </p:spPr>
        <p:txBody>
          <a:bodyPr/>
          <a:lstStyle/>
          <a:p>
            <a:pPr algn="l"/>
            <a:r>
              <a:rPr lang="ru-RU" dirty="0"/>
              <a:t>Педагоги педучилища участвовавшие в Великой Отечественной Войне</a:t>
            </a:r>
          </a:p>
        </p:txBody>
      </p:sp>
    </p:spTree>
    <p:extLst>
      <p:ext uri="{BB962C8B-B14F-4D97-AF65-F5344CB8AC3E}">
        <p14:creationId xmlns:p14="http://schemas.microsoft.com/office/powerpoint/2010/main" val="1272584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517;p38">
            <a:extLst>
              <a:ext uri="{FF2B5EF4-FFF2-40B4-BE49-F238E27FC236}">
                <a16:creationId xmlns:a16="http://schemas.microsoft.com/office/drawing/2014/main" id="{41E52DB9-C70F-4072-9C7A-20D55D639E1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85" t="9678" r="7039" b="6309"/>
          <a:stretch/>
        </p:blipFill>
        <p:spPr>
          <a:xfrm rot="704876">
            <a:off x="4656346" y="3668098"/>
            <a:ext cx="4548776" cy="217795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Заголовок 4">
            <a:extLst>
              <a:ext uri="{FF2B5EF4-FFF2-40B4-BE49-F238E27FC236}">
                <a16:creationId xmlns:a16="http://schemas.microsoft.com/office/drawing/2014/main" id="{06FAEE1F-EB83-47D8-AA30-3779DB400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385" y="209008"/>
            <a:ext cx="7998231" cy="1243584"/>
          </a:xfrm>
        </p:spPr>
        <p:txBody>
          <a:bodyPr/>
          <a:lstStyle/>
          <a:p>
            <a:pPr algn="l"/>
            <a:r>
              <a:rPr lang="ru-RU" dirty="0"/>
              <a:t>Педагоги педучилища участвовавшие в Великой Отечественной Войне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92E889D1-3951-4CAF-9A37-280F0AC003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78" r="1035"/>
          <a:stretch/>
        </p:blipFill>
        <p:spPr bwMode="auto">
          <a:xfrm>
            <a:off x="704415" y="1243584"/>
            <a:ext cx="4896938" cy="375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619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дзаголовок 14">
            <a:extLst>
              <a:ext uri="{FF2B5EF4-FFF2-40B4-BE49-F238E27FC236}">
                <a16:creationId xmlns:a16="http://schemas.microsoft.com/office/drawing/2014/main" id="{BF348D07-CC34-44B1-9B0A-19C09E48F6A0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>
            <a:off x="817726" y="323959"/>
            <a:ext cx="7788084" cy="422419"/>
          </a:xfrm>
        </p:spPr>
        <p:txBody>
          <a:bodyPr/>
          <a:lstStyle/>
          <a:p>
            <a:r>
              <a:rPr lang="ru-RU" sz="2800" dirty="0">
                <a:cs typeface="Roboto Serif SemiBold" panose="020B0604020202020204" charset="0"/>
              </a:rPr>
              <a:t>Музейная выставка посвященная колледжу №1 имени А.С. Макаренко в годы Войны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E41866C9-797D-45B7-B754-C17EC339832D}"/>
              </a:ext>
            </a:extLst>
          </p:cNvPr>
          <p:cNvPicPr>
            <a:picLocks noGrp="1" noChangeAspect="1" noChangeArrowheads="1"/>
          </p:cNvPicPr>
          <p:nvPr>
            <p:ph type="pic" idx="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3" b="12353"/>
          <a:stretch>
            <a:fillRect/>
          </a:stretch>
        </p:blipFill>
        <p:spPr bwMode="auto">
          <a:xfrm>
            <a:off x="1288821" y="1654622"/>
            <a:ext cx="3293588" cy="329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28B8106E-46F9-4CAA-A9BF-B0B949C30E3B}"/>
              </a:ext>
            </a:extLst>
          </p:cNvPr>
          <p:cNvPicPr>
            <a:picLocks noGrp="1" noChangeAspect="1" noChangeArrowheads="1"/>
          </p:cNvPicPr>
          <p:nvPr>
            <p:ph type="pic" idx="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7" b="17947"/>
          <a:stretch>
            <a:fillRect/>
          </a:stretch>
        </p:blipFill>
        <p:spPr bwMode="auto">
          <a:xfrm rot="262518">
            <a:off x="5003137" y="1596226"/>
            <a:ext cx="3184661" cy="27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9B455BF-ACA8-4FDE-BD9D-315FB34C8D52}"/>
              </a:ext>
            </a:extLst>
          </p:cNvPr>
          <p:cNvSpPr txBox="1"/>
          <p:nvPr/>
        </p:nvSpPr>
        <p:spPr>
          <a:xfrm>
            <a:off x="5684494" y="4342094"/>
            <a:ext cx="26021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cs typeface="Roboto Serif SemiBold" panose="020B0604020202020204" charset="0"/>
              </a:rPr>
              <a:t>Бессмертный полк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orld War II History Analysis Thesis Defense by Slidesgo">
  <a:themeElements>
    <a:clrScheme name="Simple Light">
      <a:dk1>
        <a:srgbClr val="1F1F1F"/>
      </a:dk1>
      <a:lt1>
        <a:srgbClr val="F4ECDF"/>
      </a:lt1>
      <a:dk2>
        <a:srgbClr val="D6C8B4"/>
      </a:dk2>
      <a:lt2>
        <a:srgbClr val="B49A79"/>
      </a:lt2>
      <a:accent1>
        <a:srgbClr val="69563E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F1F1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Macintosh PowerPoint</Application>
  <PresentationFormat>Экран (16:9)</PresentationFormat>
  <Paragraphs>17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Roboto Serif SemiBold</vt:lpstr>
      <vt:lpstr>Arial</vt:lpstr>
      <vt:lpstr>Assistant</vt:lpstr>
      <vt:lpstr>Roboto Serif</vt:lpstr>
      <vt:lpstr>Lato</vt:lpstr>
      <vt:lpstr>Gantari</vt:lpstr>
      <vt:lpstr>World War II History Analysis Thesis Defense by Slidesgo</vt:lpstr>
      <vt:lpstr> Педагоги Новосибирского педагогического колледжа №1 им. А.С. Макаренко и их вклад в Великую Победу </vt:lpstr>
      <vt:lpstr>Образование в годы Великой Отечественной Войны</vt:lpstr>
      <vt:lpstr>Новосибирск в годы войны </vt:lpstr>
      <vt:lpstr>Здание где размещалось педучилище в годы Войны (современная фотография)</vt:lpstr>
      <vt:lpstr>Педагоги педучилища участвовавшие в Великой Отечественной Войне</vt:lpstr>
      <vt:lpstr>Педагоги педучилища участвовавшие в Великой Отечественной Войне</vt:lpstr>
      <vt:lpstr>Педагоги педучилища участвовавшие в Великой Отечественной Войне</vt:lpstr>
      <vt:lpstr>Педагоги педучилища участвовавшие в Великой Отечественной Войне</vt:lpstr>
      <vt:lpstr>Презентация PowerPoint</vt:lpstr>
      <vt:lpstr> Педагоги Новосибирского педагогического колледжа №1 им. А.С. Макаренко и их вклад в Великую Победу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Педагоги Новосибирского педагогического колледжа №1 им. А.С. Макаренко и их вклад в Великую Победу </dc:title>
  <dc:creator>Admin</dc:creator>
  <cp:lastModifiedBy>Татьяна Селина</cp:lastModifiedBy>
  <cp:revision>1</cp:revision>
  <dcterms:modified xsi:type="dcterms:W3CDTF">2026-08-19T11:47:11Z</dcterms:modified>
</cp:coreProperties>
</file>